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74B1-79A9-4992-BFEF-6A10F35F5B81}" type="datetimeFigureOut">
              <a:rPr lang="hr-HR" smtClean="0"/>
              <a:t>22.12.2021.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137F-DFE1-41C2-8FB7-44C3A7BFCD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862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74B1-79A9-4992-BFEF-6A10F35F5B81}" type="datetimeFigureOut">
              <a:rPr lang="hr-HR" smtClean="0"/>
              <a:t>22.12.2021.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137F-DFE1-41C2-8FB7-44C3A7BFCD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0115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74B1-79A9-4992-BFEF-6A10F35F5B81}" type="datetimeFigureOut">
              <a:rPr lang="hr-HR" smtClean="0"/>
              <a:t>22.12.2021.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137F-DFE1-41C2-8FB7-44C3A7BFCD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639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74B1-79A9-4992-BFEF-6A10F35F5B81}" type="datetimeFigureOut">
              <a:rPr lang="hr-HR" smtClean="0"/>
              <a:t>22.12.2021.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137F-DFE1-41C2-8FB7-44C3A7BFCD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565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74B1-79A9-4992-BFEF-6A10F35F5B81}" type="datetimeFigureOut">
              <a:rPr lang="hr-HR" smtClean="0"/>
              <a:t>22.12.2021.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137F-DFE1-41C2-8FB7-44C3A7BFCD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3799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74B1-79A9-4992-BFEF-6A10F35F5B81}" type="datetimeFigureOut">
              <a:rPr lang="hr-HR" smtClean="0"/>
              <a:t>22.12.2021.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137F-DFE1-41C2-8FB7-44C3A7BFCD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82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74B1-79A9-4992-BFEF-6A10F35F5B81}" type="datetimeFigureOut">
              <a:rPr lang="hr-HR" smtClean="0"/>
              <a:t>22.12.2021.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137F-DFE1-41C2-8FB7-44C3A7BFCD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706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74B1-79A9-4992-BFEF-6A10F35F5B81}" type="datetimeFigureOut">
              <a:rPr lang="hr-HR" smtClean="0"/>
              <a:t>22.12.2021.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137F-DFE1-41C2-8FB7-44C3A7BFCD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7062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74B1-79A9-4992-BFEF-6A10F35F5B81}" type="datetimeFigureOut">
              <a:rPr lang="hr-HR" smtClean="0"/>
              <a:t>22.12.2021.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137F-DFE1-41C2-8FB7-44C3A7BFCD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759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74B1-79A9-4992-BFEF-6A10F35F5B81}" type="datetimeFigureOut">
              <a:rPr lang="hr-HR" smtClean="0"/>
              <a:t>22.12.2021.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137F-DFE1-41C2-8FB7-44C3A7BFCD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842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74B1-79A9-4992-BFEF-6A10F35F5B81}" type="datetimeFigureOut">
              <a:rPr lang="hr-HR" smtClean="0"/>
              <a:t>22.12.2021.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4137F-DFE1-41C2-8FB7-44C3A7BFCD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693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374B1-79A9-4992-BFEF-6A10F35F5B81}" type="datetimeFigureOut">
              <a:rPr lang="hr-HR" smtClean="0"/>
              <a:t>22.12.2021.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4137F-DFE1-41C2-8FB7-44C3A7BFCD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4646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VETA OBITELJ C | Katolički tjednik">
            <a:extLst>
              <a:ext uri="{FF2B5EF4-FFF2-40B4-BE49-F238E27FC236}">
                <a16:creationId xmlns:a16="http://schemas.microsoft.com/office/drawing/2014/main" id="{9DBF58A7-4C17-4C56-89CC-DD10735AD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0"/>
            <a:ext cx="9240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564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F91DBD-597B-43AA-BABF-AF0EE5C8D0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F25C72A-A130-4A0E-BA6F-409E2793BE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The loving dynamics in the Holy Family | America Magazine">
            <a:extLst>
              <a:ext uri="{FF2B5EF4-FFF2-40B4-BE49-F238E27FC236}">
                <a16:creationId xmlns:a16="http://schemas.microsoft.com/office/drawing/2014/main" id="{5022554C-93BD-4189-84C3-271E9D2C3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0"/>
            <a:ext cx="10355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678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ress and the Holy Family | The Word Among Us">
            <a:extLst>
              <a:ext uri="{FF2B5EF4-FFF2-40B4-BE49-F238E27FC236}">
                <a16:creationId xmlns:a16="http://schemas.microsoft.com/office/drawing/2014/main" id="{62E1A757-8BC1-4AAC-B33F-5B798147D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53" y="320091"/>
            <a:ext cx="6806259" cy="454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623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Široki zaslon</PresentationFormat>
  <Paragraphs>0</Paragraphs>
  <Slides>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Tihomir</dc:creator>
  <cp:lastModifiedBy>Tihomir</cp:lastModifiedBy>
  <cp:revision>2</cp:revision>
  <dcterms:created xsi:type="dcterms:W3CDTF">2021-12-22T16:33:28Z</dcterms:created>
  <dcterms:modified xsi:type="dcterms:W3CDTF">2021-12-22T16:41:52Z</dcterms:modified>
</cp:coreProperties>
</file>